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E43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957B6-A975-4432-B372-C89805D0B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3AFDF-97B6-4BE8-B06E-F8924DB889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E80F2-DF61-4259-8C8F-5CAC09462167}"/>
              </a:ext>
            </a:extLst>
          </p:cNvPr>
          <p:cNvSpPr/>
          <p:nvPr/>
        </p:nvSpPr>
        <p:spPr>
          <a:xfrm>
            <a:off x="225166" y="1268986"/>
            <a:ext cx="11635409" cy="4768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I commit to become a more inclusive leader and actively seek support and engage every Women and Men in F&amp;HC or EIMEA Engineering to move forward on the gender equality journey. </a:t>
            </a:r>
            <a:br>
              <a:rPr lang="en-US" i="1" dirty="0"/>
            </a:br>
            <a:endParaRPr lang="en-US" sz="1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I will respect the choice of how much one wants to engage on this journey and respect where each of us stand on the gender equality awareness journey. Yet, I do have gender equality minimum expectations for my teams : </a:t>
            </a:r>
            <a:br>
              <a:rPr lang="en-US" i="1" dirty="0"/>
            </a:br>
            <a:r>
              <a:rPr lang="en-US" i="1" dirty="0"/>
              <a:t> - at least 50% female recruiting; </a:t>
            </a:r>
            <a:br>
              <a:rPr lang="en-US" i="1" dirty="0"/>
            </a:br>
            <a:r>
              <a:rPr lang="en-US" i="1" dirty="0"/>
              <a:t> - address inappropriate ‘gender-biased’ behaviors that I see or people make me aware of;</a:t>
            </a:r>
            <a:br>
              <a:rPr lang="en-US" i="1" dirty="0"/>
            </a:br>
            <a:r>
              <a:rPr lang="en-US" i="1" dirty="0"/>
              <a:t> - intentionally </a:t>
            </a:r>
            <a:r>
              <a:rPr lang="en-US" i="1"/>
              <a:t>check for </a:t>
            </a:r>
            <a:r>
              <a:rPr lang="en-US" i="1" dirty="0"/>
              <a:t>‘gender unconscious </a:t>
            </a:r>
            <a:r>
              <a:rPr lang="en-US" i="1" dirty="0" err="1"/>
              <a:t>bias‘</a:t>
            </a:r>
            <a:r>
              <a:rPr lang="en-US" i="1" dirty="0"/>
              <a:t> in staffing &amp; talent management reviews.</a:t>
            </a:r>
            <a:br>
              <a:rPr lang="en-US" i="1" dirty="0"/>
            </a:b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I commit to be a more approachable leader to every Women and Men in F&amp;HC or EIMEA Engineering and especially to engage with genuine care in dialogues in my teams to identify gender-related hurdles. My intent is to remove barriers and accelerate contributions, growth and unleash the true full potential of all</a:t>
            </a:r>
            <a:r>
              <a:rPr lang="en-US" dirty="0"/>
              <a:t> </a:t>
            </a:r>
            <a:r>
              <a:rPr lang="en-US" i="1" dirty="0"/>
              <a:t> of us. </a:t>
            </a:r>
            <a:br>
              <a:rPr lang="en-US" i="1" dirty="0"/>
            </a:br>
            <a:endParaRPr lang="en-US" sz="1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I commit to be conscious of ‘privileges’ Men have and work to honorably leverage these to support at work others who don’t have these.				</a:t>
            </a:r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7B322E2-F6D1-4327-A27D-D01DFA2C3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32938"/>
            <a:ext cx="1846142" cy="212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FD76C5B-C56C-4AE9-8789-D5DCC0F8C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078771"/>
            <a:ext cx="1298714" cy="779229"/>
          </a:xfrm>
          <a:prstGeom prst="rect">
            <a:avLst/>
          </a:prstGeom>
        </p:spPr>
      </p:pic>
      <p:sp>
        <p:nvSpPr>
          <p:cNvPr id="11" name="AutoShape 7" descr="data:image/jpg;base64,%20/9j/4AAQSkZJRgABAQEAYABgAAD/2wBDAAUDBAQEAwUEBAQFBQUGBwwIBwcHBw8LCwkMEQ8SEhEPERETFhwXExQaFRERGCEYGh0dHx8fExciJCIeJBweHx7/2wBDAQUFBQcGBw4ICA4eFBEUHh4eHh4eHh4eHh4eHh4eHh4eHh4eHh4eHh4eHh4eHh4eHh4eHh4eHh4eHh4eHh4eHh7/wAARCAELAQ4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6UApQKUClFeKjsEHenUlOHSgEJThzQBxShapAKtOFIKcBzVImwCnUAUopgKKX60neud+IHii18K6C+pXUc0iA7SIlyRnv6CrBK5n/ABG+Iej+C7cyX0imbGVi8z5mP0rw7xh8aPEetny7Nf7Ls852RHMjj/aJ7fQV5l4t8U3nizxVJqt8m6JmLQxg8RqOn1z696yJNSkaRlWRcE/M56VhNNnVTpRS1OnvNU1jWLkzOzynqWP+sY/U9BWJqdmEctcxqOD8qnP6mrNheloT9i3eYvWQ9z7CsXWNU1dd4/tWQnqAI0UD8q0insjSTQy7aSO0DxpHgZAUAkjH/wBaqOmX120EjSKEXdjjuvrUdvd3FxcpLNNlcjcHmx9avxwhbe7kdml6bFTpnnj8qrbci1yzoPinxV4f1T+0NJvriIlAGiX5kbB4+U9xXqnhH9o/xNp2waxHbX6bvmidBHJj2Kjr9c14xeSPBb280cbkSbs56jnpVG8uXmERlswcMQHY4YAelaLUzlGx9r6P8fvA+o6WLqT7dBKB+8h8oExn65Ga9N8Na1YeINGt9W024We1uF3I47/4GvzftZpY/OS4eQsAGDHn5exr6h/ZW8Ww6ZpK6HqDGG2nO6B2bKrISc5/ugjHtke9Ihw0uj6RzS0wGlzQZCmkNIaCelMGFL3pO9LQTYSlHWikoEPopB0oNMBaYadSNSsBkUoopwArmsbMaKcPzpaKVgClpaKoNxV606minimhNAKGbC5649KKWqsIYJo2i8wOuzGd2eK+Ov2l/iJc+JvFf/CN6XfPLpEUhUMmArMOGYY685xXuP7Rus3nh7wPetpc6QtfqIZUbOfmOCyejevtXxyyrbE3lxICUd9p68Zp30NoRuXJNuxtrCNMAFumcDGB6YFU0kjlIEYYp0yo6VSuLiS7jZ5NyKOQvTC1V1C7yYkj3ZMar8vGalQb3N+ZJHc6Rot5dSxf2fewXMI5ki8wK30xVLW/DGqy6pJLdWc8UeAAhwAQPpXO6PDNDD5saNuyNrKDk+9dlZ61eRWe27UxqBwzS8D8D3obmvhKUU1qc/PoMkER8gmMr2VMk+3/ANeoZF1CNswwdQNwYha29S1SFmHmSXEbEdVwQabplsbxj5Ml1Kc4GV4JqXWf2kUqa6GUjXYt/IZ+QcjAzjPaq89m8cTNcNumfhFrtJdKjs5FjZTLdd88hD9O9U5tL3yG4bqvUn3qFXRo6LauZVvBB5afaBtKwqxJ7qw6fmB+daXwn19NE17zNTT7Rp9ywhkU8tGpbhlx0IqLV7VntbOSJesWxgeOjMB/Ss+CxWOAyPkPlfkA6k9vbtXTF3RyTgz9AfCEzSaUiLdfa7cKrW05OTJER8ufcdD9K2i2Oprwf9mXxpJqXh+LRNSZvtNuWjhcsRleu1h69cfQ17nEoVenJ6mqSOaSsyXNFNzS07CFpaTtRQJDh1pcU0daWglodnijrTaUcUWELSUU05pAZY60+mgU6udbG4UuOaB0ooEFKKKKAQ8UtNpRVALQ27Hynn3opGbaCzdAMmmKx87ftdapA8en2IHlzxq5kPfHGM+oH9a+a7pLea5IaViqHCrs43Hqa9T/AGidWm1jxfOJGARQyImCCgz39+hrzSCPfaPIUG88jHue9TzHXTjoY86sZdsUkTMTgKVarlrYwqFkmVJXC4xztot7ZiDIzeWX6t3C+g9zTNRvxGpihQlV9aJSb0RtGKWrL0LMTndubsTwB9BV2aBVh8+a6MIHOHG4n6A8CuS+2alN9yRoox0I4oiWSaUIXlmfPdiRTUXHqEnzbI6bT5o7qcRxp5qqdxc9f/rV6J4SsvJszcCHyI922FAPmdu7GuY8CaKIVSN4+WbfIf5CvS9CtrqfCxwlIUOyFMDJ9zXHWqa2R2UKF3qVLTQRMSSGaRj8zdyaj1vSI7e38tgM5xgcjNdxPAmnWAjAzKRj8e5rAvo/OtpJWOVGfm9zXHzO53ukuU85Nr9shhjLAATEgY6Jmr11pscl0lwsaiIoHZQOcjFXrO0RbgcYABP4ZzRFeLMLqNfmKkgA+nQCvQjV6HkTp6s1vhbc/wBh/EK0Jby4J1MjHOACeMfpmvrWCTzIkkHRlB/OvinUpGjfTbkMd/mqpYDoQQP619ieGZGfQbLfkkRBcn24rroyucFdWsa2aUHmow1OB4rcwJPxpaYDS1LQDqKSlpCHA8UvamijNArC0GkzRk0DsVZITniotuK1WjyOKrSw81zLYpMp0U+RCKZQMDSjmkNAzTAX+VKKKWmIKjuObeQc8qR+lSU2Rdy7SMjv71S2Gj4++PEC3XiiSK3tvs7wW8YI3ZMhxy546k5rh/D+nSQW0rXYHyjIyePxr1P9oML/AMJ958OQWiHHY4Yrj8QDXDTwtf8A+j2uG4J2g8D1riqTknY9OhFPU4u9A81jEcnPBqqsMDIXaZXY9fY10upeDb+4k2GYQRg/MAOtUdQ8G3NvbAWt4ue6tx+tXGce5vKnLdRMn7NDMoSHdIxOOe9dN4a8OrDDLdSIrFGVV9ieT/KsWy0u6stioBJMx+ds/dHp7muzJkj0WKyXJkkId/p0FRVqWVky6VPm3RoaPPHbkpGylP43HQ89PpXVw+MtE0GCNU/fT9M9s9zXA3cMyWoRMjC/d7E1zeo2Usy4a62njAPJFZU1F6s6580FaKPXl8e6FcSeddzNcO3RE4AFTajrum3dqh8kwRuSygjado6n6Z4rx7RNO0+1kEk928jZ/wCem3H9a6+RLS/RQz5ZwMtnOAOgFVUVP7JEfbT3Zuzxq2nyzRyBvM+UMDyM8/yrldGV457sPxvZ2A9PSuiNi8LDyWbyUTYq54HqfrWJbOsV9NnASJGO09SQOv41Ca2RnWi0lzGx4WtU1jxJpGlM2F+0xAj2Jyf0FfXVlEIIFjU/KBgD0r4y+D+t3EPxB066+zG4nlucRoVJBO046c4/lX2FpOpxahBuVWhmX/WQv99D9PT3r1KEbRPExDvI0w3NPBqurZ+tSA8V0GBMp70/NQqaeDxSESA0tRg807NS0A8UU0UtFwFozRSc0WAuimsoNP7UlciArSxVVkjrSYVFJHk0r6gZjLg0gq3LHUDJjtVoq4wUtIetKKYMWmseOKXNN7VSQHzt+0rpMi+I7K+j4R4yAPocn+pryb4dB18c+XISUZJFAJ6d6+n/AI5eH5tY8P2t3aQmaexnEhRRyyEYI/lXzh4TtZbfx1AzJt2mRHB/vAEVyV0lc9PDJyimuhqePdUFizGNct7KWI/Ada8x1zWNcewN9DiOEsV/eN84+qjpmvadVt98pIUbs8kiud1XSxOcfY4GPr0rmw9WEfiVz1KuHnNWUrHk3h/U9QklNzdSAgEYQDknHpXpPhwyX16pkUkSDKj0AqFfDkrS/wAKY6BBj9a7DwXootrpWb526ZNXiKkZbIdHDyha7uZfjTSLq10sSwoVy4Vj9a8x1K3u1uBC+4Kx5cAkAepx1r6h8WafbXVhFZtGMGIBvr6149rHhSWC6ZRnrx6Ee1Ok1DQ3qU3M8nnXW7e9aK0mfy1c4ZIwFIzx25rsdKj1r7XG0dos0SAH7Qv7snjnI6HmtyHQ72NlG5T6bkzXW6B4bvLgBp2ZuygDArWrXUlZI56eDdN83Mx/ha2ubuzKzxeWfQnNcH4nMtr4q8iQkRtxgcZHIxXuFpo/2K3VdwYgeleWfEfT93i+zWNcySA/zrloP3x4qN4lj4Q6NdSfE7R7y3gf7LZyEzMo4XKsa+sTHDMFfgsPuuOo+hryf4D6XttNSlZQGjuY9rY7hea9bTjtivYw+sEz57FR5ariSqenepAeKiB4p6mtjnuTBuaeGqIGng0hEgNKKjHQ05aVgJAacKjFOFKwD6aaM03PvQBpUUUlcttBCmmkU6mmpQxjLmoJEqyaacVYFB0OaiZSKvyR1A8dNMdyqaSpHSo6tDuNcBuoyK8C8ceH4tK+JNxcoqrFcSrNEoGMFhz+ua99Ncp8RtCtNT0Se9k3Jc2ULyxSKf7o3YPtxWOIpucdDrwWIVKp72zPJLqBGz8tZktsFbJ6VpidJrdLhW+VwGGPeqNy/wA3WvEs0z6yjJTRVRBvxtrd0FMMZAOhrDVssSo6dcVbg8RWcZaCHgr0DDGfp61pG7KktTuNTb7TFEy9VQA1zt9bpISsgB9M1lDxgkETMwzxyOtRaF4ibXrn7P8AZGgUEvufhsfTtXRvqU1FM1LO0jEuJEUDPBFdPayWccagADHpXI6pPNpb72Uvbf3xzj61ENaRk3xOCKmUrC0aOvvphtYhgRXmerRy3vjWSSGJpWjgRF2gtgk1uQasz/Iep6Vs/A2dpvGXiPa+Y1jh49+a0w1P2k2jzMZX9iuZK9j0T4baTcaR4cWO6XZPM5kZT1UdgfeuoU1Epp4PNezCChFRR81VqOrNzfUlFSA1EtOBqiCYH6U8GohTxQwZIDTxUQNPBpCJAaUUwU4GgB1BPNJSUmwNTtRSZpC1ciYCmmnignim0nuICeaTIoJpM00MU4NMZRilpDTQiF1FV3TrV0jOc1DItWmBSkXFUNYg+06VdW+0MZYXUD1JU1rSJ14qrKuAc1Q0fLWgTXcenGyuonintWaCRH4KleOlFxI3Lk4C8fSux+KVjFa+M5riNQBcxrLx0LYwfx4rkLuET2j9AN2cV4teFptH02ErPkIorpzEy20fmkfeNZF3b3szbxGEB6npU9suvRyutj9m+y4xtIIfPqDWRqNvrkkjbpoE/wBl9xrWnBPY7qSlUWoklndtdbZH/c/3i3Suw8L6etjE0i6nah34HzDge9cENP1Bm2yXlsuT2DH+tWYtM1bzDHHqMjsegjiXH65roULdTodBWO38SXt1bJuW5jljbghSCKx7HZJE0sB+QkcDsaq2Hg2cSjUbu8meROis/wAv4AcVqTiOxtBDGVJY5OO3Nc9RLY4JScZNIUSrHbyMXwxGFr0P9n7SRbabqmsSr++u7nYD3KKBj9Sa83+R9m7B7A17V8KYvK8JowXCyTOy/TOP6V1YFWmeZmMr0ztYzwKlBqrGeKmVua9Wx4pOGpynNRKfWnqaTQImX86eDUQp45FSMeDyKeDUQNSA8UhEimnA1GtOFAD80lJQetJsDUpDRQTXEAU09aU000JAFJRSU0IWkJopCe1UMTcM9aRsVHMnGV6iqv2llOzqaOawWLbrxXPa/eFA0MR57mr17eSqhHTNYN3lzuY5JqKlXTQ0hHU4D4i6bNfad9shDPPbEsQOrJ3/AMa83trskOGIGele6XMfXivL/iF4bisv+Jlp42LI2JIewJ7j/CuScb6noYeryuxzcFz5EvyMMMeaW/b7QucKfrWQ13Gyj5gJEOWqeOcAbc8E8H1rJwaeh7GHrp9Sq0Mu8fuE4PBrZ0mKZEEkkZVfYdav6HLa2iGSbY0jc+uBVrUNasoonO3kgkcjrWyi2tzaeIkla5HeXCxwDexA28cdK5C8uPMZpByM8A+madr+uIIQqyAswxXNm8kuHWOHc3YnPFU4HnupdnTeGo59V1aDT4MLLNLtUn+HPevpXSbWLT9Ot7G3/wBXBGEHvjvXgfwwhWDX7SZuXMgyxr3+FsqDXfglGzaPNx6acUy7CfWpl61WiOBU6tXY0cBMp5qQGoVIqRTSYiZDzTs8VEpxUgPNQUPBp4PFRA808UhEoNOBqNTTh60CHg0Z+tJnikqWgSNaiikNcvQApKQ0VOwhD1ozxSMeKTPFNMBSaTdxSE0lUMbI64NZV4+2TfnitOZRtrB1KTDbazqPQqFrkd1OZWyeB2qjMflqQtUMjDFYbmtyrNgiud8YW4m0SdfTDD8629QuYLWF57mZIokG5ndsKo9zXFf8Jx4c177Xp2k3Ul5IikO8cTeWp9Cx4zSmnyNmlG7mrHlmu6VtmaSJvKlxg8cMPesBrm6s5D5wfAHUjIP416PqtuDn5cnt9a567sw4YlT9K56dbTU9j2TWqORl8RTLkrJlT2NZ02s3l1IQiu5zwB0rf1bSYyobZg56gVVis1jbaiDPcntXVGpEbpye7MmKyvJm825lLk8hR0Fb2k2qRtkgsf5VLDB8wU9PatKztVXDYPHaonUuOnRaZueGZDBd28nQI4P617tYTLLaxSIwZWUEEd68K0lf9KjUDvXonhzUmsbu3i3M1vOxR1/utjIYflg1eExSpO0tmYY/DOquaO6PQYzUyNxWLPrelWnli71K0tzJ9wSyhM/nWhbXEU0YlhlSWM9GRgQfxFe2ndXR4VmtGXlNSK1VkepEbmkIsq1PB4qBGp4bioYyYNUgaq6tzUoNSJkqnpTweaiBOacDQBLmkJpB0pDUNAbNFJ2qJp4Vcq0iBvQmuZbASGkpoljI4kU/Q0hYeoNJ3FZinrTSaDSfjVALSE0lV768trG3e4vLiK3hQZaSRgoA+poSYN2HXD7EJzxXNX8u+ZjniuF8ffG7w9pyPb6MG1SccbwdsQP16n8K8p1T4x+Jrzd5P2azB6COPJ/M5qpYSrU6AqkUfQc06QxmSR1RB1ZjgCuL8TfEnwzpET/6aL2cdI7f5ufdugrwDV/F2uarITqGpXMw/us/yj8Olc5d3JkDbcHvmt6eXJazYnWvsdj8UfG2p+KjHZyzG1spJVHkRN0XPJPqa9L0axsdO0mCz06JIbeNAFVBjnuT6n3r54urgyjdnnPNel/DfxktxCmlai4W5QYjc9HH+NcebYWfJGUNluelltaHM4vdnb3y5X3rDnDZIP61uySpIDznNYmpAq5OOK8OLPbRh6qCVKoSM9wayY4trdyc962bshvSs0Rs0h5A/CuqDLsTW6ksOMD6Veibniq6bVUYIxjnAp8DhpRGnJNU1cL2Oj8Oxl5S5XgDANdLZt/ptun91i5/BT/jWVpcaQWyhsLgc1z3ifx7pmjTyC0Zbu7VdiqD8i+pJ7/QU6eGqVpcsFdmFavCmuaTOw+I+oaPaeGZxq1vBdCRdsMTqCWftj0x615b4I8e6t4bmP2O4zbbgXgc5Rvw7fUVxuua9q/iK7N3qFwxGfkzwqD0AqksilQgJC54Pqa+swGB+r0nGTu2fOYvFe2ndLQ+ufBfxF8P+JIIwtwtneNwbeZsZP8Asnoa7WOQHkV8UWhnhQFG4JySpr0Hwh8Q/EWipHEk4nt1x+5nO5cex6j8K2qYN7xOVVD6cElSh/wrzXwz8U9C1EKl+H06bvv+ZM/UdPxruLDVtOvkDWd9bXAP/POQE1wzpyjo0aRkmaqmpUaqkbe9TI1ZNFFlTzT+9QK1PDCpAmz70Z5poNGTUvYDbrktXY/2hMGP8Rrra5PXF26nL6ZrjexVPcqKxHTP50vnSKOJGH/AqZxjvTam5vZFgXdwBxM/51ImoXij/Xtj3qmOKM0+ZhyovjU7wf8ALXP1ArD8TaLpPiUqdatDdbRgDzpFA/AMBV0HIpc+gzTjUlF6MOSPY4a7+EfgO4xu029i/wCud6/9c1m3PwR8GzDbHd6zb88YnRsfmlelZpM8+la/Wancn2MOx5LefAnRZM/Z/EWpRD/ppbo/8iKxrv8AZ8kKt9k8XJgjgS2RHP1DGvcifxo6D3qli6q6i9hDsfOl1+z34jVibfxBo02eoYSpn/x01l3PwI8f28ge2k0mYg/KY73af1Ar6e7crn6UhIz0Oar65U6pDVCK2PB9H8J/EuxRYNS0MXIHAlgu4nOPcbq0b7w74n8gltDvs4/hj3fyr2Ujvg0HIPGRXn1KFKcuZKx30cVUgrPU+bdT0/XrdyZNE1FAOubV/wDCqFul4ZCs1rPGf9pCv86+oBJIP42H40NJITy7Ee5zTVGPRmv12XY+Z7zEChWdV7nJxVaPxBo+k5mmlN1OPuxQ8/megr6Wu7OzuV23VhZzr/01gRv5isq58I+E7nm48L6K/wD25ID+grajTop/vLsmri6jXuKx8s+JfG2sasTb27Lb2zD/AFSHr9T3rnAq43MS7Z5zX1tc/DfwFcEeZ4V09ecjyy8f/oLVmXnwd+HtwpX+yLmEE5/dXsg/mTXs0sZh6UbQjZHlVaVWo7ydz5eQyTOAvQcYJwKmRAo3OpftnvX0ZP8AA/wWyFYJtXgHbbcK381qjP8AArRGXFv4g1GP0Dwo38sV0rMKHcwlh6nY8GYtGBlm2nGOakNw6btjkg424PavY7r4Blh+58VA+gksyP5NWZL8BvEEfy2+vaVKO29ZEP8AI1ssbQf2iHQqdjzJNQnG7LEbunOOKtW+uXcEnmQTOjKOGVsGuyu/gj41R90Uml3A/wBm6x/6EBVGb4RePIwxOjrNgceXcxEH/wAeqvrFKW0kR7Oa6Gz4O+L3iaw2JNdfbIQfuXHzZHseor2vwN8T9B8RFLeZ/wCz708COU/K59m/xr5w/wCFc+ObU5bw1qBA6bEDjP4E0+LQfFdnIPP8P6pHgcf6K5wfyrKpSo1Fo9Rxc47o+y1binq1eA/Cr4m3WmTpoXiZ5Db7vLSSQESQH0bPJH6iveYpEkRXjYMrAFSDkEetebVpSpuzNoyuiyppc1GrcUuaxaLW50Fct4hXGpOfUCuormvEoxfqfVRXFLYcHqZZx6Gk+lBpMe9QjcUfhQaQ8cZzWR4x1pPDvhbUtckh85bK3aYR7sbyOgz2ycUIo1xxR/nmqmkXTX2lWl60Jga4gSUxk5KFlBx+Gar6Prum6vd6la6fP50um3H2a6+UgLJjOAT169qdgNL+dBOPSkOaO3PFAC80dB1pAaPegaEz7/pRnjqKKQ0FCE5Oc4o7f0pD+NH0oBDf0ox6HNPIyOtN78CgY32yaQ08+u2m85+agYw59KSnnp2ptNsQjce1IPbFLj3pOvFCYBznkigHn2pSefSk6njFMTHA/hS/TFN2n1FGP85qhDhxTkZlbIYimDA70oKjqDU63A+XPinqEtz8TtckVhtF0Vz/ALoA/pXun7P/AImk1Xw8+lXUheeywUJOSYz2/A182+IJvtXibU7xclpbuWTr23Gu4+B+uDR/GdpvYLFOTDLz2bjP4HFfRVKfNRS7I8tN87PqtWp26q6NTw1eU2dCOmzxXP8AiZf9Ijb/AGa3JZo4hulkRB/tMBXP+JbiGQxGGaOQjIO1gcVxStYqnFtrQyTSdTTPM45pS2feszoaINWlvINNuJtOtVu7tIyYYGkEYkbsu7t9a8d+K/irxLqHhZPD2oeBdT0+bU7uG3DLcRypId4YopU9SFOM16z4g1SPR9GudTktbu6S3TcYbWLzJW56KvevINe+IC67448OPbeE/E8sOmiW8a1NmFlkYjYjgE/dBJ5rSmrvYTR2V38QbrS9Ne5vvAniS1treMs0hjjZY1UdThuBxXB/BXx9oOh+Gr241xdTjvNSv5r+aVLGR49rEYO4DkcU/wCNXxCv7vwPLoyeFde0qbVWWCKS6jVQ43AsgAJJJGPzruvhbrTSadZ+GW8La5pKWNggWS9gCxvjAIyD1JycVpa0dUTrc7CLUbWbRxq0Em+1a3+0I+MZTbuBwfauY+DBuZfh3p+oXksss+oPLeu0jEn95IxAGegxipPjFqP9k/DHXrpW8tjaNCmDjDSfIP8A0KrPhHU/D1r4Y0uxtNb0uSO3tYolKXSY4UD1qLe6V1ItW8QX0XxK0Pw1aCL7PcWdxd3m5csFXATB7fNmuq/CvO/DkkeqfG/xHfxukkWm6ZbWcbKwK5cmRsEfhW9qPj3wfp2rHSbzxFYxXqyCNotxO1j0BIGAfqaJR10BM6XqOlctr/xD8G6DrL6Pq+vQWd6iqzI6thQRkZIGM47V1JJPPNcL4At7e/8AEfjTULiCGdn1n7OpkQNhYokXjPuTSSWtx3LI+KXw9x/yNenn3y3+FdRpl9Z6np8OoafcR3NrOu6KWM5Vh6inLZ2i/dtLZfZYl/wqUKFAVQFA6BRgCloNXCg8dqUmm9ed1IoD19fxpG6YxTs8VzvjHxTaeHVtrf7Lcahqd6xSysLcZlnYdT6Ko7seBQlcDf8Am/yKTvzXHpffEwsly3h/w6ISRutBqEnnKM8/Pt2Z9v1rpdZ1Gz0nSbnU9QkENtbRmSV8Z2qP51TuCZbPSmn2/Gm2ssdxbRXEQby5UDrkYOCMjI7U8gfSkkNsT8AKQAZoIH4Un0pBcXOKN2ewFNP50oziqu2yR4/OoNTmFtpt1cNgCOF3/JSalGKwfiPdCz8Ba3cMcYspFB9yMD+daRjeSQm7I+S/MOJZ2Pzknk+tX9EvGjulkRsMpznHSsS6kKMIODt5b2Jq3pjbTuwQD0z619Inc8l7n2l4C1oa74UsNS3AyPGFl9nXg/4/jW+G968O/Zv8QFpLvQZ3I8xfPgB9RwwH4Y/KvbQeK8qtDlm0dMHdGFrmqSSzvH8kjE8luT+FVIIfOtiyP5cw6EfyrmItQkh1GW3vlaOdWKsrjkY7VuW14iqCp6185TkvmfXzgkkktCW11jbObW6GyQHv0b3FaiTK/KtnPvWDrEcF5blmXDr90jqKpaNqUsTi3uJN2Put6iuqLTODEYW3vJaHYeYBgDP5VxGhyLffGjxFcBi39n6ZbWn0Zy0h/pXWxShkBznPem2trZ293Pdw2sUdxcbfPlRAGl2jA3HvgVadjzZR1PN/G8H/AAkXx48LaK2WtdJtX1Kde27d8ufxVa9X3ZFUY9P0+PVJdUjs4BfSxCKS4C/OyA5Ck+gq5z64puRCVjgvjR/p1p4c8PgAnVNbt0dcdY4yZH/RRWzeeAfA97K0lz4U0hmY5LC2Vc/lip9X0D+0fFui65JcEJpSzbLfZkM8ihd+c8YGfzrXvZJI7OeSON5JFjZlRerEA4A96rm2sB414CktvDfw48feJNFt1tYmv7kWSx9EWMbExnsCSa0dG+G2vT+HbbRNQ1rSU0WRo7i5W1sSLm6OQ5DyMTyT1IrX+H3hKST4Kp4a1mB7W4v7ec3COPmjaVmIz7jINQaD4r8UaJpFpoWteCNbv9UtVW3FxZKjW9wo4Em8n5cgDINXfewkelKCoCgYA4AryXwPb+NriXxHdeHtY0W0spNfvD5d3ZvK+4MATuDAY4FesRlvlZlwTjIz09q4n4Mtv8M6jN1E2t3zg+v74j+lSnZMo6LwvD4ihtJR4kvtPvbgyZiazgaJQmBwQScnOa59/FXiTVNT1GHwnoVje2WnTm3lubu8MXnSqBuWMBT0zjJ712ob5vxrzTwD4g0bwja6j4Z8S6hbaVfW1/cTqbp/LW5ikkLrKhP3hg4PcEUlqB1PgzxZD4ia9s5bC40vVdPcJeWNxgvGTyrBhwynsRWHY/FCw1eFj4f8P69rM8bMs0VtAuISrEYZ2IXJxnAJOCKb4DnTX/iDrvjKxikXSJbSCxtpmQqLooWZpADyVGQAe9TfAuJI/ACyRx+WJ7+7lGFwSDO+CfwAqmooaZ0XhLX7XxFpZvra2u7VklaGa3u4jHLFIvVSD9eo4rhNP17RtK+MPiSbxTeR6feFYLfSnvMojW+zLeW5+XljzzXqZAHPrVTUtOsdStjbajZW13Aesc8auv5GpTQWJ7a4guIRNbTRzRHo8bhlP4iuM+MLedoGnaKv3tX1W2tSPVN+9/0WuY8c6JZ/DW6sfGPhNWsLZr2K21LTUc/Z7iKRsbgpPysD0xWh8Zm1qbxH4MsfDvknUXvZpojOMogWPBcjvtDE49aqMdUDZ6XjaoCjAHAHtSk468V5X4r0rxx4R8P3Xiiy8cX2ry2K/aLqyu7eMQTIPvhdoynGSPpXomlapbX+h2urq2y3uLZbgFj91Su7k1LiCZdbrTSDXl0fi3xN4mtLnWNI1bQ/DGhRuy29zfjzJbgKcb9pICqfzrpPhP4kv/FXg6HVNSt40n82SEyRAhJwpwJFB6A0OLSux31OtJ470ZH40xjj2pu7jnNCdgsTD2rmvifp97rHg650jTkD3N5JHEAegXcCxPsAK3PtBZvLhXc/8qu2i+QPm+eY9z2+lT7blacd0dNPDOSvLY8b0f4L+H7VQdYa7v5y26TEvlr9ABz+tS+LPgto8mkSX/hMXUV3Cu77NLLvWT2BPIP6V6vebIgZJG561hXniBbVWW3kC9jSePrQlzcx3LAUakOXkPnnwRrkvh3xXaXjgobe4G8NwducMp/DNfXkE0c0KTRMGjdQykdwRkV8Y+MblZfFuozQsNjXTkY+tfS/wU1z+2vANpvk3TWhNvJnr8v3f0Ir3cR78I1D5he5JwKfxSu4Nav01HS4HV0QKz7fmfHciuS0PxQqzvZXLKl0gyUPceozXodhoFnqFjfXWoahHZRwxMyjPzNgZ49K4e0+EelXl3/aWoy3QklAZIVkKmNccbmXBJ/zzXyMU2uefU+ppVVF+yjrYS/8RFSRG3Ud+1RaZd3d5mSNQUB4YnGT7VP4j+HdtawM9jrFxGwH3ZHEg/Xn9a5m01K60e5TTtRXa4HyOnKyr6itqW92z0HKLVuh6rod8JLdec44I7g1txtuAI5B9K8/8JXTyxPK2RvckD0rsrCVsgE8Gus+fxEVzOxqhj9acDnrmoFY08MaRysl75GKO3XFNH0NL+lAhc8dOaBn6Ug5NL+tMAJINJHHHGu2ONUXJOFGBk9TS96CfxoAXv3/AAqrfWFhf7Pttha3WzlPOiV9v0yOKtfpR270DQ1AqIEVQqgYAA4AoUKqgKmB6AYoycdBQeuaBo5b4lf8JLFptjfeGFmnks72Oa7tISA9zAM7kBPf2rMT4teEfLC3D6naXXR7SXTpfNVvTAUjP413lGPn3bRn1qrq1miWzy7xB/afxJ1LS9Mt9Hv9P8OWtyl5e3d7F5LTlDlI40POCepNb19Z3118ZNOums5f7OsdHlKT7fkE0kgBUH12iuzPJwRSkcY59sU+cDl/is0y/DbxCIIZJpWsJEREUszFhjgDk9azLzS9ST4INpOmxt/aA0MRRp0bd5YyPr1rugNvIprUlKwHjvw2tfhPrmiafcS2GijV4YI47uC8IWVJEUKco5weR1xXqOnX2lXG+10y8s5vs4UNHburCMHoCF6VQ1vwX4U1udrjVvD2nXczfekeAbz9SOTU+g+HdC8N28lvoel2unxyHc4hTbvPbPrTbTBI0C3Wquo3It7Z5n4VRmpJX55wKxdanUlYm5GC2OxrOTsjpw8faTSItH15Gba4ALNndWtqOu2ttb+YGBYVwOpw3iytPp+n3c0ZG4iOMkA+1cL4p8WXWnIfOtLszNkLG8bLz6nI4FefHn5tD6L2VPluzvPEvixnIBlKhuFHc1z9xqVxDpd5fMCzxQs6oOT9TXnWjyapql6dRvrwrI+AqnjA9AK9G8M2q3lndWu4uZYHVieeqnv61p7NKa5tTOdT92+U8Yu5mZg2/cS27mvYP2dvFEGlXOpWd5IsdrNGsqknHzg4/kf0rxVlJ3IxwykggjpitLS7iSKPELbfqeK+3cVONuh8JJ2dz3vXtcSPVoZvMKW3nwrMrAj5c9/xrvW8Qww9SMOOtU/FPgvSfENvLHM0sZkBB2nrXHQeDNf0y1+x295JqFvH8sQueHUem4dR9a+CnJzS8j7KhCMJPzJte1YXWoOI5sp35qpqWkw63pgjl+SeM74nHVTVS4sNT0x9+qaW8cQ6yIwcAe+ORVy3v4kjDRsCD71tBtJG1W0tOhb8OFoYhGwIZODmuwsH3EHcOtee6trq6dGLiNVZ2IG0981csvGPkwgy2W4f7MmM/mK7Iz5keZVw8uh6ajdKkGTjFeXv8WtCsboW15aXq5AOUCsB+taln8WPBUx+bUJ7f1823bA/EZrZYeo1zKLseZKcYy5W9T0BT9adk1g6V4s8Oalb+fZ6zaSxD7zb9uPrnFa1veWtyv8Ao11bzD1SQN/I1m4SW6BST2ZZ6jkZozQOnIox7Uh3FGaN1JyKOtAXAY65yaXPNNoOe1Ax1KPfFMOfelzTAXv7Uucd6b26/pSj3pAH40q+1B9DQOeaAA+xpD70vAzwc0E5FICNuB14qCbd2qZ+OarzkgUwKk7YB5xWHqYVpFlZN2zoD61rXcuM/NmqOoRb7PKjk81hiJ8sbHXhINz5uxseG72SdPJbaigc8dqj1aHTpZj8kcq9w4Brkk1C6syyjIH8qjTXI48hmLMetclOdj3XHmV0a154b0OeUyfYIF46qoBqpF4esrO4SaKSQBTkLmqcWvb88gDp1pkWqGS4AUnHfmqc0zLlaNDW/DfhvV7dvtui2srEcuFCv/30Oa+e/G+gL4X8QzaeGke2cebbsx+Yoex9weK9/udS8iPgkt6V5B8arqO4vtOaTAmET5GOi5GM/rXrZViZ+29nfRnn5rh6U6HPbVH0FpWsQTBSsySIe4Oa0Jr2HI3SKBXg/wAXIV8M363OgvNYSbv+WUrbT/wEnH6V11veXU2m280kzM7wqzH1JFeK/dSZ3wS5jX8VeIo/MaEKM5wPpXn2rwXOmI1/ZxPcWb8tGnLRH2Hdf5VJqUjyaj87FuR1rUDt9l25+XGMVvTswqOz0PPzqz6pd75Nw2tjawxtrbuLgJaB8DIHSsfVI0j1ybYoXp0qLxBI66LKysQcYrrpx5qiiYVZ8tNy7HM39x9qvpp2cAFvlJ9KrLjgq3DDqaqMxYKCeMU6xdpLmJJDuUkAg/WvrYRUYpI+HnNzk5M7mzeGx8LLE0h2zqWYnjGTxWf/AGnbW1qPKn8pkyo2Nz60/wATfLFFEvyoF4A4risbpZN2TgnvQ2mUr2O5tPFniK0RJrTWr2JR0RJ25/CpB8WfHkJ2xeIHcA4BkiRs/wDjtclAzfY5vmbgcc1BLz5Q9RzUypU5bxRpGcl1PRtO+M3jlcCa8spz/t2y4H5YNalt8ePEyE+fpelTqDjIDrn9a8fdR9ojTHy7ulEvyz7VwB6Vm8JRf2S/bTXU+hrH43b7T7RcaASvdopuM/iK2rH4w6FLEst1puoWyN0fCsM/mK8Ft3aPTIymBknPHWqd/cTHyIzI2xhuK9s1nLAUH0KWJqI+n7P4k+ELlto1F4mxn95Cw/Wte18WeGrjaseuaeS3QNKFJ/OvlDT2ZNTCqxCkDIzxWjq4V7BJWUF9/XHtWEssp9Gy1i5dUfWsEsMw3wyxyA90YEfpTwOa+P47i4tZFa2uJoTvAykhHGK3rHxl4qs3tlt9evgpzkNJvH5NmsJ5Y1qpGkcUpdD6jBpCfyrzr4b+JNa1ZB/aF6Z+B1jQfyFeh9q4alKUNzeE+YcSPWhsUg60p+6ayNCNwMcVTuOnOaukc/hVS56NTRJiX8wjPpk1D56rbGSRxjHHNM8Qf6vPfBNP8O2dtfApdxCZQ2MMTiuHFR95Hq4DWLRwPi3xJbWwkd5FCqCTzXmel+JPFWtu8VnY+TFvIW4aMgle3XvX0H4n8NaDB+8h0q1RzjJCVD4e0+yF7xbR/KMgY6VMOWOjVz0ZuT0TsjgvDHhXXJ4k3m4fdyzvlRXpOheFoLOJfPVWfu7H+VbLEr0OKrXU0ny/Oaem5CvfUsyaZpflbQqbsdQK+Xvizb3sXja+ju1yVfEWOnl/w4/D+tfS4ZvLPJ5FeI/HCNG8S27FfmNsuT3PzNXpZRNKva3Q8/N4L6vfzP/Z">
            <a:extLst>
              <a:ext uri="{FF2B5EF4-FFF2-40B4-BE49-F238E27FC236}">
                <a16:creationId xmlns:a16="http://schemas.microsoft.com/office/drawing/2014/main" id="{07E9DB86-C6AE-4B24-8E8C-FF189A24CD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ED31CF-B443-470B-BC81-4ED443437039}"/>
              </a:ext>
            </a:extLst>
          </p:cNvPr>
          <p:cNvSpPr txBox="1"/>
          <p:nvPr/>
        </p:nvSpPr>
        <p:spPr>
          <a:xfrm>
            <a:off x="1298714" y="206847"/>
            <a:ext cx="9197008" cy="954107"/>
          </a:xfrm>
          <a:prstGeom prst="rect">
            <a:avLst/>
          </a:prstGeom>
          <a:solidFill>
            <a:srgbClr val="74E43C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Gender Equality – Men Advocating Real Changes</a:t>
            </a:r>
          </a:p>
          <a:p>
            <a:r>
              <a:rPr lang="en-US" sz="2800" b="1" dirty="0"/>
              <a:t>        </a:t>
            </a:r>
            <a:r>
              <a:rPr lang="en-US" sz="2400" b="1" dirty="0"/>
              <a:t>This is what I commit to do differently :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5C3DAE-B57A-4400-8C84-CF10A0E23504}"/>
              </a:ext>
            </a:extLst>
          </p:cNvPr>
          <p:cNvSpPr txBox="1"/>
          <p:nvPr/>
        </p:nvSpPr>
        <p:spPr>
          <a:xfrm>
            <a:off x="9515061" y="6440557"/>
            <a:ext cx="234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P. Ricci – June 2018</a:t>
            </a:r>
          </a:p>
        </p:txBody>
      </p:sp>
    </p:spTree>
    <p:extLst>
      <p:ext uri="{BB962C8B-B14F-4D97-AF65-F5344CB8AC3E}">
        <p14:creationId xmlns:p14="http://schemas.microsoft.com/office/powerpoint/2010/main" val="1855634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4543</TotalTime>
  <Words>57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Garamond</vt:lpstr>
      <vt:lpstr>Savon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Ricci, Patrizio</dc:creator>
  <cp:lastModifiedBy>Tocci, Michael</cp:lastModifiedBy>
  <cp:revision>13</cp:revision>
  <dcterms:created xsi:type="dcterms:W3CDTF">2018-06-15T14:33:56Z</dcterms:created>
  <dcterms:modified xsi:type="dcterms:W3CDTF">2018-12-07T10:06:37Z</dcterms:modified>
</cp:coreProperties>
</file>